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20" r:id="rId14"/>
    <p:sldId id="321" r:id="rId15"/>
    <p:sldId id="322" r:id="rId16"/>
    <p:sldId id="323" r:id="rId17"/>
    <p:sldId id="325" r:id="rId18"/>
    <p:sldId id="326" r:id="rId19"/>
    <p:sldId id="327" r:id="rId20"/>
    <p:sldId id="328" r:id="rId21"/>
    <p:sldId id="329" r:id="rId22"/>
    <p:sldId id="332" r:id="rId23"/>
    <p:sldId id="333" r:id="rId24"/>
    <p:sldId id="335" r:id="rId25"/>
    <p:sldId id="334" r:id="rId26"/>
    <p:sldId id="336" r:id="rId27"/>
    <p:sldId id="339" r:id="rId28"/>
    <p:sldId id="338" r:id="rId29"/>
    <p:sldId id="341" r:id="rId30"/>
    <p:sldId id="342" r:id="rId31"/>
    <p:sldId id="346" r:id="rId32"/>
    <p:sldId id="345" r:id="rId33"/>
    <p:sldId id="350" r:id="rId34"/>
    <p:sldId id="351" r:id="rId35"/>
    <p:sldId id="354" r:id="rId36"/>
    <p:sldId id="352" r:id="rId37"/>
    <p:sldId id="348" r:id="rId38"/>
    <p:sldId id="349" r:id="rId39"/>
    <p:sldId id="3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98" autoAdjust="0"/>
    <p:restoredTop sz="94619" autoAdjust="0"/>
  </p:normalViewPr>
  <p:slideViewPr>
    <p:cSldViewPr snapToGrid="0">
      <p:cViewPr>
        <p:scale>
          <a:sx n="90" d="100"/>
          <a:sy n="90" d="100"/>
        </p:scale>
        <p:origin x="4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First, I uploaded the data set into an R notebook. I wanted to find out how many rows (5,850), and columns (15), I looked at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a:t>Next, I opened a Python notebook and continued to explore the data, looking at how many null values were present, the data types, etc. Then I created a correlation matrix to be able to have a cursory perusal of any correlations between factors. </a:t>
          </a:r>
          <a:endParaRPr lang="en-US"/>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I had some interesting insights into the Netflix data set, I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a:t>I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a:t>I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a:t>Once I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A6AA48-A192-4A99-8239-CA816D96E5A6}">
      <dgm:prSet/>
      <dgm:spPr/>
      <dgm:t>
        <a:bodyPr/>
        <a:lstStyle/>
        <a:p>
          <a:r>
            <a:rPr lang="en-US" dirty="0"/>
            <a:t>I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First, I uploaded the data set into an R notebook. I wanted to find out how many rows (5,850), and columns (15), I looked at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a:t>Next, I opened a Python notebook and continued to explore the data, looking at how many null values were present, the data types, etc. Then I created a correlation matrix to be able to have a cursory perusal of any correlations between factors. </a:t>
          </a:r>
          <a:endParaRPr lang="en-US" sz="1400" kern="1200"/>
        </a:p>
      </dsp:txBody>
      <dsp:txXfrm>
        <a:off x="1266845" y="1905613"/>
        <a:ext cx="4711226" cy="1096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Now that I had some interesting insights into the Netflix data set, I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Once I found the mean IMDB scores for the combined data set for both movies and shows, it was time to compare!</a:t>
          </a:r>
        </a:p>
      </dsp:txBody>
      <dsp:txXfrm>
        <a:off x="0" y="3674660"/>
        <a:ext cx="6266011" cy="1224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9/4/22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9/4/22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0.png"/><Relationship Id="rId10"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a:p>
            <a:r>
              <a:rPr lang="en-US" sz="1800" dirty="0"/>
              <a:t>Caitlin McDaniel</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pulled out only shows from the data set that had the selected ratings and chose to run a 1 way, between-subject ANOVA (analysis of variance) on the three ratings. I tested for all necessary assumptions and upon computing post hoc I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examined the means so that I could draw some conclusions. What I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a:bodyPr>
          <a:lstStyle/>
          <a:p>
            <a:pPr rtl="0">
              <a:lnSpc>
                <a:spcPct val="100000"/>
              </a:lnSpc>
              <a:spcBef>
                <a:spcPts val="0"/>
              </a:spcBef>
            </a:pPr>
            <a:r>
              <a:rPr lang="en-US" sz="1600" b="0" i="0" u="none" strike="noStrike" dirty="0">
                <a:effectLst/>
                <a:latin typeface="Arial" panose="020B0604020202020204" pitchFamily="34" charset="0"/>
              </a:rPr>
              <a:t> I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I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I created a test for linearity that passed, which means that there is a linear relationship between the two ratings. Once all the assumptions were met, I was 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I began to work with our group, we decided we wanted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I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Strongest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a:effectLst/>
                <a:latin typeface="Arial" panose="020B0604020202020204" pitchFamily="34" charset="0"/>
              </a:rPr>
              <a:t>After considering the exploratory tests we decided to examine the following three questions:</a:t>
            </a:r>
            <a:endParaRPr lang="en-US" sz="360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I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I needed to first explore the means of each and see how they compared to one another. However, after looking at the sample size present in each of the separate decades I saw that there was quite a large gap, so a traditional ANOVA probably would not be the best test to run in this situation. So, I did some research and learned that a test known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‘Kruskal-Wallis</a:t>
            </a: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will test for variance when the data is non-parametric, and so that’s the test that I employed. </a:t>
            </a:r>
            <a:endParaRPr lang="en-US" b="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test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I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1173823492"/>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09767251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869B52-288D-4851-BEBE-FCF64CB1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5685" y="965196"/>
            <a:ext cx="6260493"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3534121" y="1438360"/>
            <a:ext cx="5113752" cy="3835314"/>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a:t>Summary</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dirty="0"/>
              <a:t>Netflix as enjoyed unparalleled growth and success in the streaming services world. However, their popularity ratings in recent years are not as high as they were in subsequent years. </a:t>
            </a:r>
          </a:p>
          <a:p>
            <a:pPr>
              <a:lnSpc>
                <a:spcPct val="100000"/>
              </a:lnSpc>
            </a:pPr>
            <a:r>
              <a:rPr lang="en-US" dirty="0"/>
              <a:t>Netflix seems to be dipping in popularity overall, as seen by their IMDB scores being on par or less than HBO and Hulu, as well, as the unprecedented dip in their  overall subscribers in 2022. </a:t>
            </a:r>
          </a:p>
          <a:p>
            <a:pPr>
              <a:lnSpc>
                <a:spcPct val="100000"/>
              </a:lnSpc>
            </a:pPr>
            <a:r>
              <a:rPr lang="en-US" dirty="0"/>
              <a:t>While still widely used and very popular Netflix will need to work to adapt to the increased competition form competing streaming services.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1807017211"/>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my 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I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2373</Words>
  <Application>Microsoft Macintosh PowerPoint</Application>
  <PresentationFormat>Widescreen</PresentationFormat>
  <Paragraphs>157</Paragraphs>
  <Slides>36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Goudy Old Style</vt:lpstr>
      <vt:lpstr>inherit</vt:lpstr>
      <vt:lpstr>Inter</vt:lpstr>
      <vt:lpstr>Open Sans</vt:lpstr>
      <vt:lpstr>Wingdings 2</vt:lpstr>
      <vt:lpstr>SlateVTI</vt:lpstr>
      <vt:lpstr>Streaming Services</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I began to work with our group, we decided we wanted to put an emphasis on how shows and movies have changed through the decades.</vt:lpstr>
      <vt:lpstr> I decided to run a stepwise regression to see what the strongest correlating factors were given for ‘release year’. The  Strongest correlations shown were:</vt:lpstr>
      <vt:lpstr>After considering the exploratory tests we decided to examine the following three questions:</vt:lpstr>
      <vt:lpstr>The first thing that I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Summary</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Caitlin McDaniel</cp:lastModifiedBy>
  <cp:revision>1</cp:revision>
  <dcterms:created xsi:type="dcterms:W3CDTF">2022-09-05T14:15:58Z</dcterms:created>
  <dcterms:modified xsi:type="dcterms:W3CDTF">2022-09-05T14:18:22Z</dcterms:modified>
</cp:coreProperties>
</file>